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57513"/>
          </a:xfrm>
          <a:prstGeom prst="rect">
            <a:avLst/>
          </a:prstGeom>
        </p:spPr>
        <p:txBody>
          <a:bodyPr vert="horz" lIns="89730" tIns="44865" rIns="89730" bIns="448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57513"/>
          </a:xfrm>
          <a:prstGeom prst="rect">
            <a:avLst/>
          </a:prstGeom>
        </p:spPr>
        <p:txBody>
          <a:bodyPr vert="horz" lIns="89730" tIns="44865" rIns="89730" bIns="44865" rtlCol="0"/>
          <a:lstStyle>
            <a:lvl1pPr algn="r">
              <a:defRPr sz="1200"/>
            </a:lvl1pPr>
          </a:lstStyle>
          <a:p>
            <a:fld id="{33482575-C26F-45E4-8893-0A948F6FEA47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684926"/>
            <a:ext cx="2972421" cy="457513"/>
          </a:xfrm>
          <a:prstGeom prst="rect">
            <a:avLst/>
          </a:prstGeom>
        </p:spPr>
        <p:txBody>
          <a:bodyPr vert="horz" lIns="89730" tIns="44865" rIns="89730" bIns="448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684926"/>
            <a:ext cx="2972421" cy="457513"/>
          </a:xfrm>
          <a:prstGeom prst="rect">
            <a:avLst/>
          </a:prstGeom>
        </p:spPr>
        <p:txBody>
          <a:bodyPr vert="horz" lIns="89730" tIns="44865" rIns="89730" bIns="44865" rtlCol="0" anchor="b"/>
          <a:lstStyle>
            <a:lvl1pPr algn="r">
              <a:defRPr sz="1200"/>
            </a:lvl1pPr>
          </a:lstStyle>
          <a:p>
            <a:fld id="{AFCF7B8A-DB55-40CB-8642-A29702C17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7023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Spring 2019 SLC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Student 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795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Slide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 am Junior </a:t>
            </a:r>
            <a:r>
              <a:rPr lang="en-US" dirty="0"/>
              <a:t>at Channel View School for Research. </a:t>
            </a:r>
            <a:r>
              <a:rPr lang="en-US" dirty="0" smtClean="0"/>
              <a:t>I am  </a:t>
            </a:r>
            <a:r>
              <a:rPr lang="en-US" dirty="0"/>
              <a:t>a member of YRJ because I</a:t>
            </a:r>
            <a:r>
              <a:rPr lang="en-US" dirty="0" smtClean="0"/>
              <a:t> want </a:t>
            </a:r>
            <a:r>
              <a:rPr lang="en-US" dirty="0"/>
              <a:t>to better </a:t>
            </a:r>
            <a:r>
              <a:rPr lang="en-US" dirty="0" smtClean="0"/>
              <a:t>my </a:t>
            </a:r>
            <a:r>
              <a:rPr lang="en-US" dirty="0"/>
              <a:t>school community - to be safe and a more connected family. At Channel View, I</a:t>
            </a:r>
            <a:r>
              <a:rPr lang="en-US" dirty="0" smtClean="0"/>
              <a:t> support </a:t>
            </a:r>
            <a:r>
              <a:rPr lang="en-US" dirty="0"/>
              <a:t>and </a:t>
            </a:r>
            <a:r>
              <a:rPr lang="en-US" dirty="0" smtClean="0"/>
              <a:t>facilitate </a:t>
            </a:r>
            <a:r>
              <a:rPr lang="en-US" dirty="0"/>
              <a:t>Peer Mediation practices and </a:t>
            </a:r>
            <a:r>
              <a:rPr lang="en-US" dirty="0" smtClean="0"/>
              <a:t>I am a </a:t>
            </a:r>
            <a:r>
              <a:rPr lang="en-US" dirty="0"/>
              <a:t>student mentor. In addition to </a:t>
            </a:r>
            <a:r>
              <a:rPr lang="en-US" dirty="0" smtClean="0"/>
              <a:t>my </a:t>
            </a:r>
            <a:r>
              <a:rPr lang="en-US" dirty="0"/>
              <a:t>work with YRJ and </a:t>
            </a:r>
            <a:r>
              <a:rPr lang="en-US" dirty="0" smtClean="0"/>
              <a:t>my </a:t>
            </a:r>
            <a:r>
              <a:rPr lang="en-US" dirty="0"/>
              <a:t>school community, </a:t>
            </a:r>
            <a:r>
              <a:rPr lang="en-US" dirty="0" smtClean="0"/>
              <a:t>I am </a:t>
            </a:r>
            <a:r>
              <a:rPr lang="en-US" dirty="0"/>
              <a:t>also a part of the Youth Court program at The Teen’s Library. </a:t>
            </a:r>
            <a:r>
              <a:rPr lang="en-US" dirty="0" smtClean="0"/>
              <a:t>I aspire </a:t>
            </a:r>
            <a:r>
              <a:rPr lang="en-US" dirty="0"/>
              <a:t>to become a lawyer to create alternatives to incarceration because </a:t>
            </a:r>
            <a:r>
              <a:rPr lang="en-US" dirty="0" smtClean="0"/>
              <a:t>I </a:t>
            </a:r>
            <a:r>
              <a:rPr lang="en-US" dirty="0"/>
              <a:t>believes that prison is a neglectful way of trying to better a person - just like suspensions!</a:t>
            </a:r>
          </a:p>
        </p:txBody>
      </p:sp>
    </p:spTree>
    <p:extLst>
      <p:ext uri="{BB962C8B-B14F-4D97-AF65-F5344CB8AC3E}">
        <p14:creationId xmlns:p14="http://schemas.microsoft.com/office/powerpoint/2010/main" val="321613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Transcript Evaluation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Analyze the information provided on your transcript:</a:t>
            </a:r>
          </a:p>
          <a:p>
            <a:pPr lvl="1"/>
            <a:r>
              <a:rPr lang="en-US" dirty="0" smtClean="0"/>
              <a:t>Credit accumulation = 40.5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ubject areas</a:t>
            </a:r>
          </a:p>
          <a:p>
            <a:pPr lvl="2"/>
            <a:r>
              <a:rPr lang="en-US" dirty="0" smtClean="0"/>
              <a:t>Strength: History</a:t>
            </a:r>
          </a:p>
          <a:p>
            <a:pPr lvl="2"/>
            <a:r>
              <a:rPr lang="en-US" dirty="0" smtClean="0"/>
              <a:t>Weakness: Science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emaining classes/credits</a:t>
            </a:r>
          </a:p>
          <a:p>
            <a:pPr lvl="2"/>
            <a:r>
              <a:rPr lang="en-US" dirty="0" smtClean="0"/>
              <a:t>11/12</a:t>
            </a:r>
            <a:r>
              <a:rPr lang="en-US" baseline="30000" dirty="0" smtClean="0"/>
              <a:t>th</a:t>
            </a:r>
            <a:r>
              <a:rPr lang="en-US" dirty="0" smtClean="0"/>
              <a:t>  grade ELA</a:t>
            </a:r>
          </a:p>
          <a:p>
            <a:pPr lvl="2"/>
            <a:r>
              <a:rPr lang="en-US" dirty="0" smtClean="0"/>
              <a:t>11/12</a:t>
            </a:r>
            <a:r>
              <a:rPr lang="en-US" baseline="30000" dirty="0" smtClean="0"/>
              <a:t>th</a:t>
            </a:r>
            <a:r>
              <a:rPr lang="en-US" dirty="0" smtClean="0"/>
              <a:t> grade History</a:t>
            </a:r>
          </a:p>
          <a:p>
            <a:pPr lvl="2"/>
            <a:r>
              <a:rPr lang="en-US" dirty="0" smtClean="0"/>
              <a:t>Gym</a:t>
            </a:r>
          </a:p>
          <a:p>
            <a:pPr lvl="2"/>
            <a:r>
              <a:rPr lang="en-US" dirty="0" smtClean="0"/>
              <a:t>All regent requirements met.  Need Spanish for Advance regents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159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Academics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 your performance in each of your classes</a:t>
            </a:r>
          </a:p>
          <a:p>
            <a:pPr lvl="1"/>
            <a:r>
              <a:rPr lang="en-US" dirty="0" smtClean="0"/>
              <a:t>What are you learning? </a:t>
            </a:r>
          </a:p>
          <a:p>
            <a:pPr lvl="2"/>
            <a:r>
              <a:rPr lang="en-US" dirty="0" smtClean="0"/>
              <a:t>4 AP classes and Pre-calculus </a:t>
            </a:r>
          </a:p>
          <a:p>
            <a:pPr lvl="1"/>
            <a:r>
              <a:rPr lang="en-US" dirty="0" smtClean="0"/>
              <a:t>What are you excited about?</a:t>
            </a:r>
          </a:p>
          <a:p>
            <a:pPr lvl="2"/>
            <a:r>
              <a:rPr lang="en-US" dirty="0" smtClean="0"/>
              <a:t>Community involvement, college, next steps in life</a:t>
            </a:r>
          </a:p>
          <a:p>
            <a:pPr lvl="1"/>
            <a:r>
              <a:rPr lang="en-US" dirty="0" smtClean="0"/>
              <a:t>What are your strengths and challenges in each class?</a:t>
            </a:r>
          </a:p>
          <a:p>
            <a:pPr lvl="2"/>
            <a:r>
              <a:rPr lang="en-US" dirty="0" smtClean="0"/>
              <a:t>Strengths: time management</a:t>
            </a:r>
          </a:p>
          <a:p>
            <a:pPr lvl="2"/>
            <a:r>
              <a:rPr lang="en-US" dirty="0" smtClean="0"/>
              <a:t>Challenges: writing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422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Exemplary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National History Day Project</a:t>
            </a:r>
          </a:p>
          <a:p>
            <a:r>
              <a:rPr lang="en-US" dirty="0" smtClean="0"/>
              <a:t>What about this assignment makes you especially proud? </a:t>
            </a:r>
          </a:p>
          <a:p>
            <a:pPr lvl="1"/>
            <a:r>
              <a:rPr lang="en-US" dirty="0" smtClean="0"/>
              <a:t>How I was able to bring my artistic abilities to life in history</a:t>
            </a:r>
          </a:p>
          <a:p>
            <a:pPr lvl="1"/>
            <a:r>
              <a:rPr lang="en-US" dirty="0" smtClean="0"/>
              <a:t>That my group members all worked together to accomplish their parts successfully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279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Science Fair Project</a:t>
            </a:r>
          </a:p>
          <a:p>
            <a:r>
              <a:rPr lang="en-US" dirty="0" smtClean="0"/>
              <a:t>Why was this assignment so challenging?  </a:t>
            </a:r>
          </a:p>
          <a:p>
            <a:pPr lvl="1"/>
            <a:r>
              <a:rPr lang="en-US" dirty="0" smtClean="0"/>
              <a:t>I am not strong in science so I needed to do a social experiment.</a:t>
            </a:r>
          </a:p>
          <a:p>
            <a:pPr lvl="1"/>
            <a:r>
              <a:rPr lang="en-US" dirty="0" smtClean="0"/>
              <a:t>Working in a group was a challenge because they did not all do their part.</a:t>
            </a:r>
          </a:p>
          <a:p>
            <a:r>
              <a:rPr lang="en-US" dirty="0" smtClean="0"/>
              <a:t>How can you improve upon assignments similar to these?</a:t>
            </a:r>
          </a:p>
          <a:p>
            <a:pPr lvl="1"/>
            <a:r>
              <a:rPr lang="en-US" dirty="0" smtClean="0"/>
              <a:t>Study more and try to use previous examples to help me create a new experiment.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447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have over 100 hours as of March 2019.</a:t>
            </a:r>
          </a:p>
          <a:p>
            <a:r>
              <a:rPr lang="en-US" dirty="0" smtClean="0"/>
              <a:t>I have community service hours in the following areas: </a:t>
            </a:r>
          </a:p>
          <a:p>
            <a:pPr lvl="1"/>
            <a:r>
              <a:rPr lang="en-US" dirty="0" smtClean="0"/>
              <a:t>Band, RYTF, RJ meetings, Youth Court, LOOP mentor, FDA mentor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604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Extracurricular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CVSR, I participate in LOOP mentor, Lacrosse and soccer team captain, band, RJ peer mediation, Youth Court</a:t>
            </a:r>
          </a:p>
          <a:p>
            <a:r>
              <a:rPr lang="en-US" dirty="0" smtClean="0"/>
              <a:t>In my community, I participate in RYTF, QLA youth court, FDA mentoring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986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</a:t>
            </a:r>
            <a:r>
              <a:rPr lang="en-US" dirty="0" smtClean="0"/>
              <a:t>12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/>
              <a:t>grade, I am looking forward </a:t>
            </a:r>
            <a:r>
              <a:rPr lang="en-US" dirty="0" smtClean="0"/>
              <a:t>to college trips</a:t>
            </a:r>
            <a:endParaRPr lang="en-US" dirty="0"/>
          </a:p>
          <a:p>
            <a:r>
              <a:rPr lang="en-US" dirty="0" smtClean="0"/>
              <a:t>Discuss your plans for next year:</a:t>
            </a:r>
          </a:p>
          <a:p>
            <a:r>
              <a:rPr lang="en-US" dirty="0" smtClean="0"/>
              <a:t>What goals have you set for yourself?  </a:t>
            </a:r>
          </a:p>
          <a:p>
            <a:pPr lvl="1"/>
            <a:r>
              <a:rPr lang="en-US" dirty="0" smtClean="0"/>
              <a:t>Visiting colleges I am interested in and preparing my college essay</a:t>
            </a:r>
            <a:endParaRPr lang="en-US" dirty="0"/>
          </a:p>
          <a:p>
            <a:r>
              <a:rPr lang="en-US" dirty="0" smtClean="0"/>
              <a:t>What do you need to do this year to prepare for these plans?</a:t>
            </a:r>
          </a:p>
          <a:p>
            <a:pPr lvl="1"/>
            <a:r>
              <a:rPr lang="en-US" dirty="0" smtClean="0"/>
              <a:t>Planning ahead, setting time aside and staying organized</a:t>
            </a:r>
          </a:p>
          <a:p>
            <a:r>
              <a:rPr lang="en-US" dirty="0" smtClean="0"/>
              <a:t>After high school, I see myself in a 4 year college studying abroad and going to law school.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8163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126</TotalTime>
  <Words>477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Constantia</vt:lpstr>
      <vt:lpstr>Wingdings 2</vt:lpstr>
      <vt:lpstr>Flow</vt:lpstr>
      <vt:lpstr>Spring 2019 SLC</vt:lpstr>
      <vt:lpstr>Introduction Slide </vt:lpstr>
      <vt:lpstr>Transcript Evaluation </vt:lpstr>
      <vt:lpstr>Current Academics</vt:lpstr>
      <vt:lpstr>Exemplary Work</vt:lpstr>
      <vt:lpstr>Improvement</vt:lpstr>
      <vt:lpstr>Community Service</vt:lpstr>
      <vt:lpstr>Extracurricular Activities</vt:lpstr>
      <vt:lpstr>Transitions</vt:lpstr>
    </vt:vector>
  </TitlesOfParts>
  <Company>NYCDOE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Spring 2016 SLC</dc:title>
  <dc:creator>CHERYL VALLEJO</dc:creator>
  <cp:lastModifiedBy>Allison Friedman</cp:lastModifiedBy>
  <cp:revision>7</cp:revision>
  <cp:lastPrinted>2017-03-01T17:20:00Z</cp:lastPrinted>
  <dcterms:created xsi:type="dcterms:W3CDTF">2016-02-25T12:49:00Z</dcterms:created>
  <dcterms:modified xsi:type="dcterms:W3CDTF">2019-05-03T23:27:23Z</dcterms:modified>
</cp:coreProperties>
</file>