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1435" tIns="45717" rIns="91435" bIns="45717"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5138"/>
          </a:xfrm>
          <a:prstGeom prst="rect">
            <a:avLst/>
          </a:prstGeom>
        </p:spPr>
        <p:txBody>
          <a:bodyPr vert="horz" lIns="91435" tIns="45717" rIns="91435" bIns="45717" rtlCol="0"/>
          <a:lstStyle>
            <a:lvl1pPr algn="r">
              <a:defRPr sz="1200"/>
            </a:lvl1pPr>
          </a:lstStyle>
          <a:p>
            <a:fld id="{33482575-C26F-45E4-8893-0A948F6FEA47}" type="datetimeFigureOut">
              <a:rPr lang="en-US" smtClean="0"/>
              <a:t>5/3/2019</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35" tIns="45717" rIns="91435" bIns="45717"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35" tIns="45717" rIns="91435" bIns="45717" rtlCol="0" anchor="b"/>
          <a:lstStyle>
            <a:lvl1pPr algn="r">
              <a:defRPr sz="1200"/>
            </a:lvl1pPr>
          </a:lstStyle>
          <a:p>
            <a:fld id="{AFCF7B8A-DB55-40CB-8642-A29702C17CAB}" type="slidenum">
              <a:rPr lang="en-US" smtClean="0"/>
              <a:t>‹#›</a:t>
            </a:fld>
            <a:endParaRPr lang="en-US"/>
          </a:p>
        </p:txBody>
      </p:sp>
    </p:spTree>
    <p:extLst>
      <p:ext uri="{BB962C8B-B14F-4D97-AF65-F5344CB8AC3E}">
        <p14:creationId xmlns:p14="http://schemas.microsoft.com/office/powerpoint/2010/main" val="4647023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2BFD11E-1433-410D-B893-6C9861BEDDD4}" type="datetimeFigureOut">
              <a:rPr lang="en-US" smtClean="0"/>
              <a:t>5/3/2019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D6902B1-A13F-413A-8E70-BF8D796AC9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BFD11E-1433-410D-B893-6C9861BEDDD4}"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BFD11E-1433-410D-B893-6C9861BEDDD4}"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BFD11E-1433-410D-B893-6C9861BEDDD4}"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2BFD11E-1433-410D-B893-6C9861BEDDD4}"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902B1-A13F-413A-8E70-BF8D796AC9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BFD11E-1433-410D-B893-6C9861BEDDD4}"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2BFD11E-1433-410D-B893-6C9861BEDDD4}" type="datetimeFigureOut">
              <a:rPr lang="en-US" smtClean="0"/>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2BFD11E-1433-410D-B893-6C9861BEDDD4}" type="datetimeFigureOut">
              <a:rPr lang="en-US" smtClean="0"/>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FD11E-1433-410D-B893-6C9861BEDDD4}" type="datetimeFigureOut">
              <a:rPr lang="en-US" smtClean="0"/>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BFD11E-1433-410D-B893-6C9861BEDDD4}"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902B1-A13F-413A-8E70-BF8D796AC9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2BFD11E-1433-410D-B893-6C9861BEDDD4}"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D6902B1-A13F-413A-8E70-BF8D796AC9A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BFD11E-1433-410D-B893-6C9861BEDDD4}" type="datetimeFigureOut">
              <a:rPr lang="en-US" smtClean="0"/>
              <a:t>5/3/2019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6902B1-A13F-413A-8E70-BF8D796AC9A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Spring 2019 SLC</a:t>
            </a:r>
            <a:endParaRPr lang="en-US" dirty="0"/>
          </a:p>
        </p:txBody>
      </p:sp>
      <p:sp>
        <p:nvSpPr>
          <p:cNvPr id="4" name="Subtitle 3"/>
          <p:cNvSpPr>
            <a:spLocks noGrp="1"/>
          </p:cNvSpPr>
          <p:nvPr>
            <p:ph type="subTitle" idx="1"/>
          </p:nvPr>
        </p:nvSpPr>
        <p:spPr/>
        <p:txBody>
          <a:bodyPr/>
          <a:lstStyle/>
          <a:p>
            <a:r>
              <a:rPr lang="en-US" smtClean="0"/>
              <a:t>Student B</a:t>
            </a:r>
            <a:endParaRPr lang="en-US"/>
          </a:p>
        </p:txBody>
      </p:sp>
    </p:spTree>
    <p:extLst>
      <p:ext uri="{BB962C8B-B14F-4D97-AF65-F5344CB8AC3E}">
        <p14:creationId xmlns:p14="http://schemas.microsoft.com/office/powerpoint/2010/main" val="205979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Slide	</a:t>
            </a:r>
            <a:endParaRPr lang="en-US" dirty="0"/>
          </a:p>
        </p:txBody>
      </p:sp>
      <p:sp>
        <p:nvSpPr>
          <p:cNvPr id="3" name="Content Placeholder 2"/>
          <p:cNvSpPr>
            <a:spLocks noGrp="1"/>
          </p:cNvSpPr>
          <p:nvPr>
            <p:ph idx="1"/>
          </p:nvPr>
        </p:nvSpPr>
        <p:spPr/>
        <p:txBody>
          <a:bodyPr>
            <a:normAutofit/>
          </a:bodyPr>
          <a:lstStyle/>
          <a:p>
            <a:r>
              <a:rPr lang="en-US" dirty="0" smtClean="0"/>
              <a:t>I am a </a:t>
            </a:r>
            <a:r>
              <a:rPr lang="en-US" dirty="0"/>
              <a:t>junior at Channel View School for Research. </a:t>
            </a:r>
            <a:r>
              <a:rPr lang="en-US" dirty="0" smtClean="0"/>
              <a:t>I am a member of YRJ </a:t>
            </a:r>
            <a:r>
              <a:rPr lang="en-US" dirty="0"/>
              <a:t>because I</a:t>
            </a:r>
            <a:r>
              <a:rPr lang="en-US" dirty="0" smtClean="0"/>
              <a:t> want </a:t>
            </a:r>
            <a:r>
              <a:rPr lang="en-US" dirty="0"/>
              <a:t>to be able to make sure problems are not concealed or swept under the rug but, by tackling disproportionality with the restorative approach, situations will be focused on the reparation and building back of the damage rather than hurting the parties involved. </a:t>
            </a:r>
            <a:r>
              <a:rPr lang="en-US" dirty="0" smtClean="0"/>
              <a:t>I am also </a:t>
            </a:r>
            <a:r>
              <a:rPr lang="en-US" dirty="0"/>
              <a:t>involved in National Honor Society which not only focuses on academics but on the characteristics each student should embody. </a:t>
            </a:r>
          </a:p>
        </p:txBody>
      </p:sp>
    </p:spTree>
    <p:extLst>
      <p:ext uri="{BB962C8B-B14F-4D97-AF65-F5344CB8AC3E}">
        <p14:creationId xmlns:p14="http://schemas.microsoft.com/office/powerpoint/2010/main" val="321613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Transcript Evaluation	</a:t>
            </a:r>
            <a:endParaRPr lang="en-US" dirty="0"/>
          </a:p>
        </p:txBody>
      </p:sp>
      <p:sp>
        <p:nvSpPr>
          <p:cNvPr id="3" name="Content Placeholder 2"/>
          <p:cNvSpPr>
            <a:spLocks noGrp="1"/>
          </p:cNvSpPr>
          <p:nvPr>
            <p:ph idx="1"/>
          </p:nvPr>
        </p:nvSpPr>
        <p:spPr/>
        <p:txBody>
          <a:bodyPr>
            <a:normAutofit/>
          </a:bodyPr>
          <a:lstStyle/>
          <a:p>
            <a:r>
              <a:rPr lang="en-US" dirty="0" smtClean="0"/>
              <a:t>Analyze the information provided on your transcript:</a:t>
            </a:r>
          </a:p>
          <a:p>
            <a:pPr lvl="1"/>
            <a:r>
              <a:rPr lang="en-US" dirty="0" smtClean="0"/>
              <a:t>Credit accumulation = 42.5</a:t>
            </a:r>
          </a:p>
          <a:p>
            <a:pPr lvl="1"/>
            <a:r>
              <a:rPr lang="en-US" dirty="0"/>
              <a:t>S</a:t>
            </a:r>
            <a:r>
              <a:rPr lang="en-US" dirty="0" smtClean="0"/>
              <a:t>ubject areas</a:t>
            </a:r>
          </a:p>
          <a:p>
            <a:pPr lvl="2"/>
            <a:r>
              <a:rPr lang="en-US" dirty="0" smtClean="0"/>
              <a:t>Strength: History</a:t>
            </a:r>
          </a:p>
          <a:p>
            <a:pPr lvl="2"/>
            <a:r>
              <a:rPr lang="en-US" dirty="0" smtClean="0"/>
              <a:t>Weakness: Science</a:t>
            </a:r>
          </a:p>
          <a:p>
            <a:pPr lvl="1"/>
            <a:r>
              <a:rPr lang="en-US" dirty="0"/>
              <a:t>R</a:t>
            </a:r>
            <a:r>
              <a:rPr lang="en-US" dirty="0" smtClean="0"/>
              <a:t>emaining classes/credits</a:t>
            </a:r>
          </a:p>
          <a:p>
            <a:pPr lvl="2"/>
            <a:r>
              <a:rPr lang="en-US" dirty="0" smtClean="0"/>
              <a:t>11/12</a:t>
            </a:r>
            <a:r>
              <a:rPr lang="en-US" baseline="30000" dirty="0" smtClean="0"/>
              <a:t>th</a:t>
            </a:r>
            <a:r>
              <a:rPr lang="en-US" dirty="0" smtClean="0"/>
              <a:t>  grade ELA</a:t>
            </a:r>
          </a:p>
          <a:p>
            <a:pPr lvl="2"/>
            <a:r>
              <a:rPr lang="en-US" dirty="0" smtClean="0"/>
              <a:t>11/12</a:t>
            </a:r>
            <a:r>
              <a:rPr lang="en-US" baseline="30000" dirty="0" smtClean="0"/>
              <a:t>th</a:t>
            </a:r>
            <a:r>
              <a:rPr lang="en-US" dirty="0" smtClean="0"/>
              <a:t> grade History</a:t>
            </a:r>
          </a:p>
          <a:p>
            <a:pPr lvl="2"/>
            <a:r>
              <a:rPr lang="en-US" dirty="0" smtClean="0"/>
              <a:t>Gym</a:t>
            </a:r>
          </a:p>
          <a:p>
            <a:pPr lvl="2"/>
            <a:r>
              <a:rPr lang="en-US" dirty="0" smtClean="0"/>
              <a:t>All regent requirements met</a:t>
            </a:r>
            <a:endParaRPr lang="en-US" dirty="0"/>
          </a:p>
        </p:txBody>
      </p:sp>
    </p:spTree>
    <p:extLst>
      <p:ext uri="{BB962C8B-B14F-4D97-AF65-F5344CB8AC3E}">
        <p14:creationId xmlns:p14="http://schemas.microsoft.com/office/powerpoint/2010/main" val="2219159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Academics</a:t>
            </a:r>
            <a:endParaRPr lang="en-US" dirty="0"/>
          </a:p>
        </p:txBody>
      </p:sp>
      <p:sp>
        <p:nvSpPr>
          <p:cNvPr id="3" name="Content Placeholder 2"/>
          <p:cNvSpPr>
            <a:spLocks noGrp="1"/>
          </p:cNvSpPr>
          <p:nvPr>
            <p:ph idx="1"/>
          </p:nvPr>
        </p:nvSpPr>
        <p:spPr/>
        <p:txBody>
          <a:bodyPr/>
          <a:lstStyle/>
          <a:p>
            <a:r>
              <a:rPr lang="en-US" dirty="0" smtClean="0"/>
              <a:t>Discuss your performance in each of your classes</a:t>
            </a:r>
          </a:p>
          <a:p>
            <a:pPr lvl="1"/>
            <a:r>
              <a:rPr lang="en-US" dirty="0" smtClean="0"/>
              <a:t>What are you learning? </a:t>
            </a:r>
          </a:p>
          <a:p>
            <a:pPr lvl="2"/>
            <a:r>
              <a:rPr lang="en-US" dirty="0" smtClean="0"/>
              <a:t>4 AP classes and Pre-calculus </a:t>
            </a:r>
          </a:p>
          <a:p>
            <a:pPr lvl="1"/>
            <a:r>
              <a:rPr lang="en-US" dirty="0" smtClean="0"/>
              <a:t>What are you excited about?</a:t>
            </a:r>
          </a:p>
          <a:p>
            <a:pPr lvl="2"/>
            <a:r>
              <a:rPr lang="en-US" dirty="0" smtClean="0"/>
              <a:t>Graduation, applying to college</a:t>
            </a:r>
          </a:p>
          <a:p>
            <a:pPr lvl="1"/>
            <a:r>
              <a:rPr lang="en-US" dirty="0" smtClean="0"/>
              <a:t>What are your strengths and challenges in each class?</a:t>
            </a:r>
          </a:p>
          <a:p>
            <a:pPr lvl="2"/>
            <a:r>
              <a:rPr lang="en-US" dirty="0" smtClean="0"/>
              <a:t>Strengths: Self-advocacy</a:t>
            </a:r>
          </a:p>
          <a:p>
            <a:pPr lvl="2"/>
            <a:r>
              <a:rPr lang="en-US" dirty="0" smtClean="0"/>
              <a:t>Challenges: Accountability, stubborn at times</a:t>
            </a:r>
            <a:endParaRPr lang="en-US" dirty="0"/>
          </a:p>
        </p:txBody>
      </p:sp>
    </p:spTree>
    <p:extLst>
      <p:ext uri="{BB962C8B-B14F-4D97-AF65-F5344CB8AC3E}">
        <p14:creationId xmlns:p14="http://schemas.microsoft.com/office/powerpoint/2010/main" val="766422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Exemplary Work</a:t>
            </a:r>
            <a:endParaRPr lang="en-US" dirty="0"/>
          </a:p>
        </p:txBody>
      </p:sp>
      <p:sp>
        <p:nvSpPr>
          <p:cNvPr id="3" name="Content Placeholder 2"/>
          <p:cNvSpPr>
            <a:spLocks noGrp="1"/>
          </p:cNvSpPr>
          <p:nvPr>
            <p:ph idx="1"/>
          </p:nvPr>
        </p:nvSpPr>
        <p:spPr/>
        <p:txBody>
          <a:bodyPr/>
          <a:lstStyle/>
          <a:p>
            <a:r>
              <a:rPr lang="en-US" dirty="0" smtClean="0"/>
              <a:t>National History Day Project</a:t>
            </a:r>
          </a:p>
          <a:p>
            <a:r>
              <a:rPr lang="en-US" dirty="0" smtClean="0"/>
              <a:t>What about this assignment makes you especially proud? </a:t>
            </a:r>
          </a:p>
          <a:p>
            <a:pPr lvl="1"/>
            <a:r>
              <a:rPr lang="en-US" dirty="0" smtClean="0"/>
              <a:t>Allowed me to display my talents in history</a:t>
            </a:r>
          </a:p>
          <a:p>
            <a:pPr lvl="1"/>
            <a:r>
              <a:rPr lang="en-US" dirty="0" smtClean="0"/>
              <a:t>Was able to apply my prior knowledge to my history project</a:t>
            </a:r>
            <a:endParaRPr lang="en-US" dirty="0"/>
          </a:p>
        </p:txBody>
      </p:sp>
    </p:spTree>
    <p:extLst>
      <p:ext uri="{BB962C8B-B14F-4D97-AF65-F5344CB8AC3E}">
        <p14:creationId xmlns:p14="http://schemas.microsoft.com/office/powerpoint/2010/main" val="3381279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Improvement</a:t>
            </a:r>
            <a:endParaRPr lang="en-US" dirty="0"/>
          </a:p>
        </p:txBody>
      </p:sp>
      <p:sp>
        <p:nvSpPr>
          <p:cNvPr id="3" name="Content Placeholder 2"/>
          <p:cNvSpPr>
            <a:spLocks noGrp="1"/>
          </p:cNvSpPr>
          <p:nvPr>
            <p:ph idx="1"/>
          </p:nvPr>
        </p:nvSpPr>
        <p:spPr/>
        <p:txBody>
          <a:bodyPr/>
          <a:lstStyle/>
          <a:p>
            <a:r>
              <a:rPr lang="en-US" dirty="0" smtClean="0"/>
              <a:t>Essay</a:t>
            </a:r>
          </a:p>
          <a:p>
            <a:r>
              <a:rPr lang="en-US" dirty="0" smtClean="0"/>
              <a:t>Why was this assignment so challenging?  </a:t>
            </a:r>
          </a:p>
          <a:p>
            <a:pPr lvl="1"/>
            <a:r>
              <a:rPr lang="en-US" dirty="0" smtClean="0"/>
              <a:t>I am not accustomed to AP style of writing.</a:t>
            </a:r>
          </a:p>
          <a:p>
            <a:pPr lvl="1"/>
            <a:r>
              <a:rPr lang="en-US" dirty="0" smtClean="0"/>
              <a:t>Need to practice the technique to taking the AP exam</a:t>
            </a:r>
          </a:p>
          <a:p>
            <a:r>
              <a:rPr lang="en-US" dirty="0" smtClean="0"/>
              <a:t>How can you improve upon assignments similar to these?</a:t>
            </a:r>
          </a:p>
          <a:p>
            <a:pPr lvl="1"/>
            <a:r>
              <a:rPr lang="en-US" dirty="0" smtClean="0"/>
              <a:t>Continue to write and practice</a:t>
            </a:r>
            <a:endParaRPr lang="en-US" dirty="0"/>
          </a:p>
        </p:txBody>
      </p:sp>
    </p:spTree>
    <p:extLst>
      <p:ext uri="{BB962C8B-B14F-4D97-AF65-F5344CB8AC3E}">
        <p14:creationId xmlns:p14="http://schemas.microsoft.com/office/powerpoint/2010/main" val="815447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Service</a:t>
            </a:r>
            <a:endParaRPr lang="en-US" dirty="0"/>
          </a:p>
        </p:txBody>
      </p:sp>
      <p:sp>
        <p:nvSpPr>
          <p:cNvPr id="3" name="Content Placeholder 2"/>
          <p:cNvSpPr>
            <a:spLocks noGrp="1"/>
          </p:cNvSpPr>
          <p:nvPr>
            <p:ph idx="1"/>
          </p:nvPr>
        </p:nvSpPr>
        <p:spPr/>
        <p:txBody>
          <a:bodyPr/>
          <a:lstStyle/>
          <a:p>
            <a:r>
              <a:rPr lang="en-US" dirty="0" smtClean="0"/>
              <a:t>I have over 100 hours as of March 2019.</a:t>
            </a:r>
          </a:p>
          <a:p>
            <a:r>
              <a:rPr lang="en-US" dirty="0" smtClean="0"/>
              <a:t>I have community service hours in the following areas: </a:t>
            </a:r>
          </a:p>
          <a:p>
            <a:pPr lvl="1"/>
            <a:r>
              <a:rPr lang="en-US" dirty="0" smtClean="0"/>
              <a:t>Band, RJ meetings, Youth Court, Co-op, NYC DOE intern</a:t>
            </a:r>
            <a:endParaRPr lang="en-US" dirty="0"/>
          </a:p>
        </p:txBody>
      </p:sp>
    </p:spTree>
    <p:extLst>
      <p:ext uri="{BB962C8B-B14F-4D97-AF65-F5344CB8AC3E}">
        <p14:creationId xmlns:p14="http://schemas.microsoft.com/office/powerpoint/2010/main" val="3173604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Extracurricular Activities</a:t>
            </a:r>
            <a:endParaRPr lang="en-US" dirty="0"/>
          </a:p>
        </p:txBody>
      </p:sp>
      <p:sp>
        <p:nvSpPr>
          <p:cNvPr id="3" name="Content Placeholder 2"/>
          <p:cNvSpPr>
            <a:spLocks noGrp="1"/>
          </p:cNvSpPr>
          <p:nvPr>
            <p:ph idx="1"/>
          </p:nvPr>
        </p:nvSpPr>
        <p:spPr/>
        <p:txBody>
          <a:bodyPr/>
          <a:lstStyle/>
          <a:p>
            <a:r>
              <a:rPr lang="en-US" dirty="0" smtClean="0"/>
              <a:t>At CVSR, I participate in band, RJ peer mediation, Youth Court</a:t>
            </a:r>
          </a:p>
          <a:p>
            <a:r>
              <a:rPr lang="en-US" dirty="0" smtClean="0"/>
              <a:t>In my community, I participate in my church</a:t>
            </a:r>
            <a:endParaRPr lang="en-US" dirty="0"/>
          </a:p>
        </p:txBody>
      </p:sp>
    </p:spTree>
    <p:extLst>
      <p:ext uri="{BB962C8B-B14F-4D97-AF65-F5344CB8AC3E}">
        <p14:creationId xmlns:p14="http://schemas.microsoft.com/office/powerpoint/2010/main" val="2239986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Transitions</a:t>
            </a:r>
            <a:endParaRPr lang="en-US" dirty="0"/>
          </a:p>
        </p:txBody>
      </p:sp>
      <p:sp>
        <p:nvSpPr>
          <p:cNvPr id="3" name="Content Placeholder 2"/>
          <p:cNvSpPr>
            <a:spLocks noGrp="1"/>
          </p:cNvSpPr>
          <p:nvPr>
            <p:ph idx="1"/>
          </p:nvPr>
        </p:nvSpPr>
        <p:spPr/>
        <p:txBody>
          <a:bodyPr>
            <a:normAutofit fontScale="92500"/>
          </a:bodyPr>
          <a:lstStyle/>
          <a:p>
            <a:r>
              <a:rPr lang="en-US" dirty="0"/>
              <a:t>In </a:t>
            </a:r>
            <a:r>
              <a:rPr lang="en-US" dirty="0" smtClean="0"/>
              <a:t>12</a:t>
            </a:r>
            <a:r>
              <a:rPr lang="en-US" baseline="30000" dirty="0" smtClean="0"/>
              <a:t>th</a:t>
            </a:r>
            <a:r>
              <a:rPr lang="en-US" dirty="0" smtClean="0"/>
              <a:t> </a:t>
            </a:r>
            <a:r>
              <a:rPr lang="en-US" dirty="0"/>
              <a:t>grade, I am looking forward </a:t>
            </a:r>
            <a:r>
              <a:rPr lang="en-US" dirty="0" smtClean="0"/>
              <a:t>to application process for college</a:t>
            </a:r>
            <a:endParaRPr lang="en-US" dirty="0"/>
          </a:p>
          <a:p>
            <a:r>
              <a:rPr lang="en-US" dirty="0" smtClean="0"/>
              <a:t>Discuss your plans for next year:</a:t>
            </a:r>
          </a:p>
          <a:p>
            <a:r>
              <a:rPr lang="en-US" dirty="0" smtClean="0"/>
              <a:t>What goals have you set for yourself?  </a:t>
            </a:r>
          </a:p>
          <a:p>
            <a:pPr lvl="1"/>
            <a:r>
              <a:rPr lang="en-US" dirty="0" smtClean="0"/>
              <a:t>Getting accepted to colleges I want to</a:t>
            </a:r>
            <a:endParaRPr lang="en-US" dirty="0"/>
          </a:p>
          <a:p>
            <a:r>
              <a:rPr lang="en-US" dirty="0" smtClean="0"/>
              <a:t>What do you need to do this year to prepare for these plans?</a:t>
            </a:r>
          </a:p>
          <a:p>
            <a:pPr lvl="1"/>
            <a:r>
              <a:rPr lang="en-US" dirty="0" smtClean="0"/>
              <a:t>Remain focused and have a balance in academics and extra curricula activities. </a:t>
            </a:r>
          </a:p>
          <a:p>
            <a:r>
              <a:rPr lang="en-US" dirty="0" smtClean="0"/>
              <a:t>After high school, I see myself attending a four year college.</a:t>
            </a:r>
            <a:endParaRPr lang="en-US" dirty="0"/>
          </a:p>
        </p:txBody>
      </p:sp>
    </p:spTree>
    <p:extLst>
      <p:ext uri="{BB962C8B-B14F-4D97-AF65-F5344CB8AC3E}">
        <p14:creationId xmlns:p14="http://schemas.microsoft.com/office/powerpoint/2010/main" val="33898163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140</TotalTime>
  <Words>395</Words>
  <Application>Microsoft Office PowerPoint</Application>
  <PresentationFormat>On-screen Show (4:3)</PresentationFormat>
  <Paragraphs>51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Constantia</vt:lpstr>
      <vt:lpstr>Wingdings 2</vt:lpstr>
      <vt:lpstr>Flow</vt:lpstr>
      <vt:lpstr>Spring 2019 SLC</vt:lpstr>
      <vt:lpstr>Introduction Slide </vt:lpstr>
      <vt:lpstr>Transcript Evaluation </vt:lpstr>
      <vt:lpstr>Current Academics</vt:lpstr>
      <vt:lpstr>Exemplary Work</vt:lpstr>
      <vt:lpstr>Improvement</vt:lpstr>
      <vt:lpstr>Community Service</vt:lpstr>
      <vt:lpstr>Extracurricular Activities</vt:lpstr>
      <vt:lpstr>Transitions</vt:lpstr>
    </vt:vector>
  </TitlesOfParts>
  <Company>NYCDOE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 2016 SLC</dc:title>
  <dc:creator>CHERYL VALLEJO</dc:creator>
  <cp:lastModifiedBy>Allison Friedman</cp:lastModifiedBy>
  <cp:revision>9</cp:revision>
  <cp:lastPrinted>2019-04-29T14:01:39Z</cp:lastPrinted>
  <dcterms:created xsi:type="dcterms:W3CDTF">2016-02-25T12:49:00Z</dcterms:created>
  <dcterms:modified xsi:type="dcterms:W3CDTF">2019-05-03T23:27:47Z</dcterms:modified>
</cp:coreProperties>
</file>