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2BFD11E-1433-410D-B893-6C9861BEDDD4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D6902B1-A13F-413A-8E70-BF8D796AC9A1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1196" y="2590800"/>
            <a:ext cx="7851648" cy="12954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Spring 2019</a:t>
            </a:r>
            <a:br>
              <a:rPr lang="en-US" sz="4000" dirty="0" smtClean="0"/>
            </a:br>
            <a:r>
              <a:rPr lang="en-US" sz="4000" dirty="0" smtClean="0"/>
              <a:t>Student-Led Conference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148" y="4191000"/>
            <a:ext cx="7854696" cy="1752600"/>
          </a:xfrm>
        </p:spPr>
        <p:txBody>
          <a:bodyPr/>
          <a:lstStyle/>
          <a:p>
            <a:r>
              <a:rPr lang="en-US" dirty="0" smtClean="0"/>
              <a:t>Student A (Nest)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00785"/>
            <a:ext cx="4176395" cy="932815"/>
          </a:xfrm>
          <a:prstGeom prst="rect">
            <a:avLst/>
          </a:prstGeom>
          <a:noFill/>
        </p:spPr>
      </p:pic>
      <p:pic>
        <p:nvPicPr>
          <p:cNvPr id="5" name="Picture 4" descr="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200785"/>
            <a:ext cx="1295400" cy="93281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5979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90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Introduction Slide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My name is STUDENT A. I am 15 years old, 16 in April!   I enjoy playing video games and enjoy video editing.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1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Academics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Marine Biology</a:t>
            </a:r>
          </a:p>
          <a:p>
            <a:pPr lvl="1"/>
            <a:r>
              <a:rPr lang="en-US" dirty="0" smtClean="0"/>
              <a:t>My favorite thing that I’m learning about right now is fish in Marine Biology</a:t>
            </a:r>
          </a:p>
          <a:p>
            <a:pPr lvl="1"/>
            <a:r>
              <a:rPr lang="en-US" dirty="0" smtClean="0"/>
              <a:t>This is exciting because we are going to the aquarium this month</a:t>
            </a:r>
          </a:p>
          <a:p>
            <a:pPr lvl="1"/>
            <a:r>
              <a:rPr lang="en-US" dirty="0" smtClean="0"/>
              <a:t>My strengths in this class is knowing a lot of information about animals and fish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42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Exemplary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piece of work that I’m most proud of is my math test, which I received a score of 100%!</a:t>
            </a:r>
          </a:p>
          <a:p>
            <a:r>
              <a:rPr lang="en-US" dirty="0" smtClean="0"/>
              <a:t>I’m extremely proud of this work because math can be challenging for 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27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Math is a subject that I believe is the most challenging.  It’s hard for me because I think it’s hard to remember all of the steps! </a:t>
            </a:r>
          </a:p>
          <a:p>
            <a:r>
              <a:rPr lang="en-US" dirty="0" smtClean="0"/>
              <a:t>Another thing I need to improve is paying attention and not putting my head down or sleeping in class.  I can improve this by making sure I keep my head up and getting a good night’s rest the night before!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44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This year I learned that I like doing community service.</a:t>
            </a:r>
          </a:p>
          <a:p>
            <a:r>
              <a:rPr lang="en-US" dirty="0" smtClean="0"/>
              <a:t>I attended a trip to Ronald McDonald House with Mr. Graber and my crew.</a:t>
            </a:r>
          </a:p>
          <a:p>
            <a:r>
              <a:rPr lang="en-US" dirty="0" smtClean="0"/>
              <a:t>I was initially apprehensive about attending this trip because I did not know what to expect, but when I got there, I realized there was nothing to be scared of.  I was a </a:t>
            </a:r>
            <a:r>
              <a:rPr lang="en-US" dirty="0" err="1" smtClean="0"/>
              <a:t>rockstar</a:t>
            </a:r>
            <a:r>
              <a:rPr lang="en-US" dirty="0" smtClean="0"/>
              <a:t> and helped cutting up cantaloupe, helped make tacos and cooked meat on the stove, scrambled eggs, and helped Ms. Egan make French Toast!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60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In 11</a:t>
            </a:r>
            <a:r>
              <a:rPr lang="en-US" baseline="30000" dirty="0"/>
              <a:t>th</a:t>
            </a:r>
            <a:r>
              <a:rPr lang="en-US" dirty="0"/>
              <a:t> grade, I am looking forward to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 smtClean="0"/>
              <a:t>-I’m not sure what I’m looking forward to next year. I’m a little bit apprehensive about next year.</a:t>
            </a:r>
            <a:endParaRPr lang="en-US" dirty="0"/>
          </a:p>
          <a:p>
            <a:r>
              <a:rPr lang="en-US" dirty="0" smtClean="0"/>
              <a:t>Discuss your plans for next year.  What goals have you set for yourself?  What do you need to do this year to prepare for these plans?</a:t>
            </a:r>
          </a:p>
          <a:p>
            <a:pPr marL="0" indent="0">
              <a:buNone/>
            </a:pPr>
            <a:r>
              <a:rPr lang="en-US" dirty="0" smtClean="0"/>
              <a:t>- Possibly get a part time job so that I can afford Adobe Premier Pro (editing tool) which is $20 a month for students</a:t>
            </a:r>
          </a:p>
          <a:p>
            <a:r>
              <a:rPr lang="en-US" dirty="0" smtClean="0"/>
              <a:t>After high school, I see myself…</a:t>
            </a:r>
          </a:p>
          <a:p>
            <a:pPr marL="0" indent="0">
              <a:buNone/>
            </a:pPr>
            <a:r>
              <a:rPr lang="en-US" dirty="0" smtClean="0"/>
              <a:t>-Working closely with animals, perhaps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81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1458</TotalTime>
  <Words>383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Constantia</vt:lpstr>
      <vt:lpstr>Wingdings 2</vt:lpstr>
      <vt:lpstr>Flow</vt:lpstr>
      <vt:lpstr>Spring 2019 Student-Led Conference</vt:lpstr>
      <vt:lpstr>         Introduction Slide </vt:lpstr>
      <vt:lpstr>Current Academics</vt:lpstr>
      <vt:lpstr>Exemplary Work</vt:lpstr>
      <vt:lpstr>Improvement</vt:lpstr>
      <vt:lpstr>Community Service</vt:lpstr>
      <vt:lpstr>Transitions</vt:lpstr>
    </vt:vector>
  </TitlesOfParts>
  <Company>NYCDOE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Spring 2016 SLC</dc:title>
  <dc:creator>CHERYL VALLEJO</dc:creator>
  <cp:lastModifiedBy>Allison Friedman</cp:lastModifiedBy>
  <cp:revision>17</cp:revision>
  <cp:lastPrinted>2017-02-27T16:23:48Z</cp:lastPrinted>
  <dcterms:created xsi:type="dcterms:W3CDTF">2016-02-25T12:49:00Z</dcterms:created>
  <dcterms:modified xsi:type="dcterms:W3CDTF">2019-05-03T23:28:04Z</dcterms:modified>
</cp:coreProperties>
</file>